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7" r:id="rId2"/>
    <p:sldId id="258" r:id="rId3"/>
    <p:sldId id="259" r:id="rId4"/>
    <p:sldId id="260" r:id="rId5"/>
    <p:sldId id="273" r:id="rId6"/>
    <p:sldId id="261" r:id="rId7"/>
    <p:sldId id="262" r:id="rId8"/>
    <p:sldId id="264" r:id="rId9"/>
    <p:sldId id="266" r:id="rId10"/>
    <p:sldId id="267" r:id="rId11"/>
    <p:sldId id="271" r:id="rId12"/>
    <p:sldId id="274" r:id="rId13"/>
    <p:sldId id="275" r:id="rId14"/>
    <p:sldId id="27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146" y="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C3E5-437E-4397-8065-277A0BE0AD28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32045-003C-4492-8DA8-0B7E06F60E7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C3E5-437E-4397-8065-277A0BE0AD28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32045-003C-4492-8DA8-0B7E06F60E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C3E5-437E-4397-8065-277A0BE0AD28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32045-003C-4492-8DA8-0B7E06F60E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C3E5-437E-4397-8065-277A0BE0AD28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32045-003C-4492-8DA8-0B7E06F60E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C3E5-437E-4397-8065-277A0BE0AD28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32045-003C-4492-8DA8-0B7E06F60E7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C3E5-437E-4397-8065-277A0BE0AD28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32045-003C-4492-8DA8-0B7E06F60E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C3E5-437E-4397-8065-277A0BE0AD28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32045-003C-4492-8DA8-0B7E06F60E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C3E5-437E-4397-8065-277A0BE0AD28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32045-003C-4492-8DA8-0B7E06F60E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C3E5-437E-4397-8065-277A0BE0AD28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32045-003C-4492-8DA8-0B7E06F60E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C3E5-437E-4397-8065-277A0BE0AD28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32045-003C-4492-8DA8-0B7E06F60E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7C3E5-437E-4397-8065-277A0BE0AD28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0932045-003C-4492-8DA8-0B7E06F60E7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AD7C3E5-437E-4397-8065-277A0BE0AD28}" type="datetimeFigureOut">
              <a:rPr lang="ru-RU" smtClean="0"/>
              <a:t>15.11.2023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0932045-003C-4492-8DA8-0B7E06F60E7B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68760"/>
            <a:ext cx="8229600" cy="403244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Краткая презентация основной образовательной</a:t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программы дошкольного образования МАДОУ “Детский сад №402 комбинированного вида”</a:t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Советского района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г.Казани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28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>
            <a:normAutofit/>
          </a:bodyPr>
          <a:lstStyle/>
          <a:p>
            <a:pPr algn="ctr"/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 освоения  основной Программы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980728"/>
            <a:ext cx="8229600" cy="5589240"/>
          </a:xfrm>
        </p:spPr>
        <p:txBody>
          <a:bodyPr>
            <a:noAutofit/>
          </a:bodyPr>
          <a:lstStyle/>
          <a:p>
            <a:endParaRPr lang="ru-RU" sz="14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соответствии с ФГОС ДО специфика дошкольного детства и системные особенности ДО делают неправомерными требования от ребенка  дошкольного возраста конкретных образовательных  достижений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Поэтому результаты освоения  Программы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представлены в виде целевых ориентиров ДО и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представляют собой возрастные характеристики  возможных достижений ребенка к завершению ДО.</a:t>
            </a:r>
          </a:p>
          <a:p>
            <a:pPr marL="0" indent="0" algn="ctr">
              <a:buNone/>
            </a:pP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Направления и задачи  коррекционно-развивающей работы.</a:t>
            </a:r>
          </a:p>
          <a:p>
            <a:pPr marL="0" indent="0">
              <a:buNone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Коррекционно-развивающая работа и/или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нклюзивное образование в МАДОУ направлено на обеспечение коррекции нарушений развития  у различных категорий детей, включая детей с особыми образовательными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потребностями, в том числе детей с  ограниченными возможностями здоровья, и детей-инвалидов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оказание им квалифицированной помощи в освоении Программы, их разностороннее развитие с учетом возрастных и индивидуальных особенностей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социальной адаптации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2171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92088"/>
          </a:xfrm>
        </p:spPr>
        <p:txBody>
          <a:bodyPr>
            <a:normAutofit/>
          </a:bodyPr>
          <a:lstStyle/>
          <a:p>
            <a:pPr algn="ctr"/>
            <a:r>
              <a:rPr lang="ru-RU" sz="3200" b="1" spc="-1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Взаимодействие 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3200" b="1" spc="-3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семьей</a:t>
            </a: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616624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создания партнерских отношений и укрепления доверия с семьями воспитанников педагоги используют язык открытой коммуникации и активно используют различные формы и методы сотрудничества с семьями: Наглядно-информационные: </a:t>
            </a:r>
          </a:p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Сайт детского сада;</a:t>
            </a:r>
          </a:p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Анкетирование;</a:t>
            </a:r>
          </a:p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Информационные стенды в ДОУ и в группах;</a:t>
            </a:r>
          </a:p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Выставки детских работ, продуктов совместной деятельности;</a:t>
            </a:r>
          </a:p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Информирование о  теме проекта в группах;</a:t>
            </a:r>
          </a:p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Книжка-памятка для родителей вновь поступающих детей. Познавательные:</a:t>
            </a:r>
          </a:p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Беседы</a:t>
            </a:r>
          </a:p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Родительские собрания;</a:t>
            </a:r>
          </a:p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Индивидуальные консультации;</a:t>
            </a:r>
          </a:p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Мастер-классы родители - детям;</a:t>
            </a:r>
          </a:p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Открытые образовательные мероприятия;</a:t>
            </a:r>
          </a:p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Совместные мероприятия, проекты, акции Досуговые:</a:t>
            </a:r>
          </a:p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Праздники;</a:t>
            </a:r>
          </a:p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Совместные досуги и развлечения;</a:t>
            </a:r>
          </a:p>
          <a:p>
            <a:pPr algn="just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Акции;</a:t>
            </a:r>
          </a:p>
          <a:p>
            <a:pPr marL="285750" indent="-285750" algn="just">
              <a:buFontTx/>
              <a:buChar char="-"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родителей в  конкурсах, выставках; проектах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316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Примерный режим и распорядок  дня в дошкольных группах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Основными компонентами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режима в МАДОУ являются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-сон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пребывание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открытом воздухе(прогулка),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образовательная 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деятельность,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игровая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деятельность и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отдых по собственному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выбору (самостоятельная деятельность),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прием пищи, личная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гигиена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4664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80728"/>
            <a:ext cx="8229600" cy="151216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Календарный план воспитательной 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работы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формировании календарного плана воспитательной работы МАДОУ в праве включать в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его мероприятия по ключевым направлениям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оспитания детей. Календарный план воспитательной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аботы МАДОУ является неотъемлемой частью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(приложением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 Программы воспитания МАДОУ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 мероприятия должны проводиться с учетом ФОП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а также возрастных, физиологических и психоэмоциональных особенностей воспитанников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585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340768"/>
            <a:ext cx="8305800" cy="244827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Спасибо за внимание!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077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Информация о воспитанниках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14601059"/>
              </p:ext>
            </p:extLst>
          </p:nvPr>
        </p:nvGraphicFramePr>
        <p:xfrm>
          <a:off x="2267744" y="1916833"/>
          <a:ext cx="5688632" cy="32600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25395"/>
                <a:gridCol w="1313521"/>
                <a:gridCol w="1749716"/>
              </a:tblGrid>
              <a:tr h="7719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Группа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103" marR="631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Возраст детей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103" marR="631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групп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103" marR="63103" marT="0" marB="0"/>
                </a:tc>
              </a:tr>
              <a:tr h="6092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младшая</a:t>
                      </a:r>
                      <a:r>
                        <a:rPr lang="ru-RU" sz="20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группа</a:t>
                      </a:r>
                      <a:endParaRPr lang="ru-RU" sz="20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младшая группа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103" marR="631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2-3 года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3-4 </a:t>
                      </a: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года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103" marR="631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103" marR="63103" marT="0" marB="0"/>
                </a:tc>
              </a:tr>
              <a:tr h="5075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Средняя группа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103" marR="631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4-5 лет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103" marR="631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103" marR="63103" marT="0" marB="0"/>
                </a:tc>
              </a:tr>
              <a:tr h="5075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Старшая группа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103" marR="631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5-6 лет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103" marR="631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103" marR="63103" marT="0" marB="0"/>
                </a:tc>
              </a:tr>
              <a:tr h="7719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Подготовительная к школе группа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103" marR="631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6-7 лет</a:t>
                      </a:r>
                      <a:endParaRPr lang="ru-RU" sz="20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103" marR="6310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3103" marR="63103" marT="0" marB="0"/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57200" y="33401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44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3805032"/>
          </a:xfrm>
        </p:spPr>
        <p:txBody>
          <a:bodyPr>
            <a:noAutofit/>
          </a:bodyPr>
          <a:lstStyle/>
          <a:p>
            <a:pPr marL="0" indent="432000">
              <a:lnSpc>
                <a:spcPct val="120000"/>
              </a:lnSpc>
              <a:spcBef>
                <a:spcPts val="0"/>
              </a:spcBef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 обеспечивает разностороннее развитие детей в возрасте от 2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 7 лет с учетом их возрастных и индивидуальных особенностей по образовательным областям — социально-коммуникативное, познавательное, речевое, художественно-эстетическое, физическое развитие. Предполагает возможность начала освоения детьми содержания образовательных областей на любом этапе ее реализации (младший, средний, старший дошкольный возраст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b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232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305800" cy="6552728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дошкольного образования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МАДОУ «Детский сад  №402» разработана на основе Федерального государственного образовательного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стандарта дошкольного образования (далее–ФГОС ДО) и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Федеральной образовательной программы дошкольного образования(далее–ФОП ДО).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состоит из 2–х частей: обязательной, которая составляет 60% от ее общего объема и части, формируемую участниками образовательных отношений – 40% от ее общего объема.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 части являются взаимодополняющими и необходимыми с точки зрения реализации требований ФГОС ДО. Часть программы, формируемая участниками образовательных отношений: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УМК «Говорим по-татарски»,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Зарипова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З.М.,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Кидрячева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Р.Г., Исаева Р.С.; </a:t>
            </a:r>
            <a:b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УМК «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телд</a:t>
            </a:r>
            <a:r>
              <a:rPr lang="tt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ә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сөйләшәбез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- «Говорим на родном языке»,                  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Хазратова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Ф.В.,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Зарипова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З.М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Сөенеч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-Радость познания»:	региональная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образовательная 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   дошкольного образования», Р.К.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Шаехова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19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305800" cy="5472608"/>
          </a:xfrm>
        </p:spPr>
        <p:txBody>
          <a:bodyPr>
            <a:normAutofit fontScale="90000"/>
          </a:bodyPr>
          <a:lstStyle/>
          <a:p>
            <a:pPr marL="0" indent="0"/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Цель Программы: 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Разностороннее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ребенка в период дошкольного детства с учетом возрастных и индивидуальных особенностей на основе духовно-нравственных ценностей народов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РФ, исторических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национально-культурных традиций.</a:t>
            </a:r>
            <a:b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Программа включает в себя: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Рабочую</a:t>
            </a:r>
            <a:r>
              <a:rPr lang="ru-RU" sz="2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Программу образования, которая раскрывает задачи, содержание и планируемые результаты по каждой из образовательных областей для всех возрастных групп обучающихся; обозначает направления и задачи коррекционно-развивающей работы(далее–КРР)с детьми дошкольного возраста</a:t>
            </a:r>
            <a:b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особыми образовательными потребностями(далее–ООП)различных целевых групп, а также отдельные средства обучения и воспитания;</a:t>
            </a:r>
            <a:b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-Рабочую программу воспитания</a:t>
            </a:r>
            <a:r>
              <a:rPr lang="ru-RU" sz="2200" b="1" i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которая раскрывает задачи и направления воспитательной работы.</a:t>
            </a:r>
            <a:br>
              <a:rPr lang="ru-RU" sz="2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32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360040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 обязательной части программы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6120680"/>
          </a:xfrm>
        </p:spPr>
        <p:txBody>
          <a:bodyPr>
            <a:noAutofit/>
          </a:bodyPr>
          <a:lstStyle/>
          <a:p>
            <a:pPr lvl="0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обеспечение единых для Российской Федерации содержания ДО и планируемых результатов освоения образовательной программы ДО;</a:t>
            </a:r>
          </a:p>
          <a:p>
            <a:pPr lvl="0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охрана и укрепление физического и психического здоровья детей, в том числе их эмоционального благополучия;</a:t>
            </a:r>
          </a:p>
          <a:p>
            <a:pPr lvl="0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приобщение детей (в соответствии с возрастными особенностями) к базовым ценностям российского народа –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</a:p>
          <a:p>
            <a:pPr lvl="0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обеспечение равных возможностей для полноценного развития каждого ребёнка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здоровья), с учетом разнообразия образовательных потребностей и индивидуальных возможностей;</a:t>
            </a:r>
          </a:p>
          <a:p>
            <a:pPr lvl="0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создание благоприятных условий развития детей в соответствии с их возрастными и индивидуальными особенностями и склонностями, развития способностей и творческого потенциала каждого ребёнка как субъекта отношений с самим собой, другими детьми, взрослыми и миром;</a:t>
            </a:r>
          </a:p>
          <a:p>
            <a:pPr lvl="0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объединение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</a:t>
            </a:r>
          </a:p>
          <a:p>
            <a:pPr lvl="0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общей культуры личности детей, в том числе ценностей здорового образа жизни, обеспечение развития физических, личностных, нравственных качеств и основ патриотизма, интеллектуальных и художественно-творческих способностей ребёнка, его инициативности, самостоятельности и ответственности, формирование предпосылок учебной деятельности;</a:t>
            </a:r>
          </a:p>
          <a:p>
            <a:pPr lvl="0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социокультурной среды, соответствующей возрастным, индивидуальным, психологическим и физиологическим особенностям детей;</a:t>
            </a:r>
          </a:p>
          <a:p>
            <a:pPr lvl="0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обеспечение психолого-педагогической поддержки семьи и повышение компетентности родителей (законных представителей) в вопросах развития и образования, охраны и укрепления здоровья детей;</a:t>
            </a:r>
          </a:p>
          <a:p>
            <a:pPr lvl="0"/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обеспечение преемственности целей, задач и содержания дошкольного общего и начального общего образования;</a:t>
            </a:r>
          </a:p>
          <a:p>
            <a:r>
              <a:rPr lang="ru-RU" sz="1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достижение детьми на этапе завершения ДО уровня развития, необходимого и достаточного для успешного освоения ими образовательных программ начального общего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270310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 вариативной части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Развитие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устойчивого интереса у воспитанников к освоению татарского языка, желание общаться на татарском языке, формирование первоначальных умений и навыков практического владения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татарским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языком в устной форме. (по УМК «Говорим по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татарски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З.М.Зарипова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0" indent="0">
              <a:buNone/>
            </a:pPr>
            <a:endParaRPr lang="ru-RU" sz="20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-Формирование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 воспитанников представлений о малой Родине (Республике Татарстан), социокультурных ценностях татарского народа, представлений о родном городе (Казань), о традициях, праздниках, достопримечательностей, культуре и истории родного края, а также развитие чувства гордости и уважения к родному краю, малой Родине ( по региональной программе «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Сөенеч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– «Радость познания» под ред. 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Шаеховой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Р.К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.).</a:t>
            </a:r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endParaRPr lang="ru-RU" sz="1400" dirty="0"/>
          </a:p>
          <a:p>
            <a:pPr marL="0" indent="0">
              <a:buNone/>
            </a:pPr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755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64807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 принципы 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199856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полноценное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проживание ребенком всех этапов детства (младенческого, раннего и дошкольного возраста), обогащение (амплификация) детского развития;</a:t>
            </a:r>
          </a:p>
          <a:p>
            <a:pPr lvl="0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построение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образования;</a:t>
            </a:r>
          </a:p>
          <a:p>
            <a:pPr lvl="0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содействие и сотрудничество детей и родителей (законных представителей), совершеннолетних членов семьи, принимающих участие в воспитании детей младенческого, раннего и дошкольного возрастов, а также педагогических работников (далее вместе – взрослые);</a:t>
            </a:r>
          </a:p>
          <a:p>
            <a:pPr lvl="0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признание ребёнка полноценным участником (субъектом) образовательных отношений;</a:t>
            </a:r>
          </a:p>
          <a:p>
            <a:pPr lvl="0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поддержка инициативы детей в различных видах деятельности;</a:t>
            </a:r>
          </a:p>
          <a:p>
            <a:pPr lvl="0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сотрудничество ДОО с семьей;</a:t>
            </a:r>
          </a:p>
          <a:p>
            <a:pPr lvl="0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приобщение детей к социокультурным нормам, традициям семьи, общества и государства;</a:t>
            </a:r>
          </a:p>
          <a:p>
            <a:pPr lvl="0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познавательных интересов и познавательных действий ребенка в различных видах деятельности;</a:t>
            </a:r>
          </a:p>
          <a:p>
            <a:pPr lvl="0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возрастная адекватность дошкольного образования (соответствие условий, требований, методов возрасту и особенностям развития);</a:t>
            </a:r>
          </a:p>
          <a:p>
            <a:pPr lvl="0"/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учет этнокультурной ситуации развития детей.</a:t>
            </a:r>
          </a:p>
          <a:p>
            <a:pPr marL="0" indent="0">
              <a:buNone/>
            </a:pPr>
            <a:endParaRPr lang="ru-RU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3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893264"/>
          </a:xfrm>
        </p:spPr>
        <p:txBody>
          <a:bodyPr>
            <a:normAutofit/>
          </a:bodyPr>
          <a:lstStyle/>
          <a:p>
            <a:pPr indent="450850" fontAlgn="base">
              <a:spcAft>
                <a:spcPct val="0"/>
              </a:spcAft>
              <a:tabLst>
                <a:tab pos="1092200" algn="l"/>
                <a:tab pos="1574800" algn="l"/>
                <a:tab pos="2578100" algn="l"/>
                <a:tab pos="3689350" algn="l"/>
                <a:tab pos="4395788" algn="l"/>
                <a:tab pos="5335588" algn="l"/>
              </a:tabLst>
            </a:pP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Программа </a:t>
            </a:r>
            <a:r>
              <a:rPr 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ДОУ включает 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себя три основных раздела, в каждом из которых отражается обязательная часть и часть, формируемая участниками образовательных отношений.</a:t>
            </a:r>
            <a:b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Целевой раздел определяет общее назначение, цели, задачи и планируемые результаты реализации основной образовательной программы, конкретизированные в соответствии с требованиями Стандарта и учитывающие региональные, национальные и этнокультурные особенности, а также способы определения достижения этих целей и результатов.</a:t>
            </a:r>
            <a:b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Содержательный раздел определяет общее содержание и включает образовательные программы, ориентированные на достижение личностных результатов.</a:t>
            </a:r>
            <a:b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Организационный  раздел  устанавливает  общие  рамки  организации  образовательного процесса, а также механизм реализации компонентов основной образовательной программы</a:t>
            </a:r>
            <a:endParaRPr lang="ru-RU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05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543</TotalTime>
  <Words>1024</Words>
  <Application>Microsoft Office PowerPoint</Application>
  <PresentationFormat>Экран (4:3)</PresentationFormat>
  <Paragraphs>89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Поток</vt:lpstr>
      <vt:lpstr>Краткая презентация основной образовательной программы дошкольного образования МАДОУ “Детский сад №402 комбинированного вида” Советского района г.Казани </vt:lpstr>
      <vt:lpstr>Информация о воспитанниках</vt:lpstr>
      <vt:lpstr>Программа обеспечивает разностороннее развитие детей в возрасте от 2 до 7 лет с учетом их возрастных и индивидуальных особенностей по образовательным областям — социально-коммуникативное, познавательное, речевое, художественно-эстетическое, физическое развитие. Предполагает возможность начала освоения детьми содержания образовательных областей на любом этапе ее реализации (младший, средний, старший дошкольный возраст). </vt:lpstr>
      <vt:lpstr>  Образовательная программа дошкольного образования МАДОУ «Детский сад  №402» разработана на основе Федерального государственного образовательного стандарта дошкольного образования (далее–ФГОС ДО) и Федеральной образовательной программы дошкольного образования(далее–ФОП ДО). Программа состоит из 2–х частей: обязательной, которая составляет 60% от ее общего объема и части, формируемую участниками образовательных отношений – 40% от ее общего объема. Обе части являются взаимодополняющими и необходимыми с точки зрения реализации требований ФГОС ДО. Часть программы, формируемая участниками образовательных отношений: УМК «Говорим по-татарски», Зарипова З.М., Кидрячева Р.Г., Исаева Р.С.;  УМК «Туган телдә сөйләшәбез» - «Говорим на родном языке»,                   Хазратова Ф.В., Зарипова З.М.  «Сөенеч-Радость познания»: региональная образовательная  программа   дошкольного образования», Р.К. Шаехова. </vt:lpstr>
      <vt:lpstr>   Цель Программы:  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народов РФ, исторических и национально-культурных традиций.       Программа включает в себя: -Рабочую Программу образования, которая раскрывает задачи, содержание и планируемые результаты по каждой из образовательных областей для всех возрастных групп обучающихся; обозначает направления и задачи коррекционно-развивающей работы(далее–КРР)с детьми дошкольного возраста с особыми образовательными потребностями(далее–ООП)различных целевых групп, а также отдельные средства обучения и воспитания; -Рабочую программу воспитания, которая раскрывает задачи и направления воспитательной работы.  </vt:lpstr>
      <vt:lpstr>Задачи обязательной части программы</vt:lpstr>
      <vt:lpstr>Задачи вариативной части </vt:lpstr>
      <vt:lpstr>Основные принципы </vt:lpstr>
      <vt:lpstr>Программа ДОУ включает в себя три основных раздела, в каждом из которых отражается обязательная часть и часть, формируемая участниками образовательных отношений.  Целевой раздел определяет общее назначение, цели, задачи и планируемые результаты реализации основной образовательной программы, конкретизированные в соответствии с требованиями Стандарта и учитывающие региональные, национальные и этнокультурные особенности, а также способы определения достижения этих целей и результатов.  Содержательный раздел определяет общее содержание и включает образовательные программы, ориентированные на достижение личностных результатов.  Организационный  раздел  устанавливает  общие  рамки  организации  образовательного процесса, а также механизм реализации компонентов основной образовательной программы</vt:lpstr>
      <vt:lpstr>Планируемые результаты освоения  основной Программы  </vt:lpstr>
      <vt:lpstr>Взаимодействие с семьей</vt:lpstr>
      <vt:lpstr>Примерный режим и распорядок  дня в дошкольных группах</vt:lpstr>
      <vt:lpstr>Календарный план воспитательной  работы  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основной образовательной программы дошкольного образования МАДОУ “Детский сад №402 комбинированного вида” Советского района г.Казани</dc:title>
  <dc:creator>User</dc:creator>
  <cp:lastModifiedBy>User</cp:lastModifiedBy>
  <cp:revision>22</cp:revision>
  <dcterms:created xsi:type="dcterms:W3CDTF">2022-05-17T13:46:06Z</dcterms:created>
  <dcterms:modified xsi:type="dcterms:W3CDTF">2023-11-15T07:09:39Z</dcterms:modified>
</cp:coreProperties>
</file>